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3"/>
  </p:notesMasterIdLst>
  <p:sldIdLst>
    <p:sldId id="258" r:id="rId2"/>
  </p:sldIdLst>
  <p:sldSz cx="21383625" cy="302752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536" userDrawn="1">
          <p15:clr>
            <a:srgbClr val="A4A3A4"/>
          </p15:clr>
        </p15:guide>
        <p15:guide id="2" pos="673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97C39"/>
    <a:srgbClr val="779F5D"/>
    <a:srgbClr val="9CBF4B"/>
    <a:srgbClr val="093D5D"/>
    <a:srgbClr val="186275"/>
    <a:srgbClr val="659EAC"/>
    <a:srgbClr val="2F55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55" autoAdjust="0"/>
    <p:restoredTop sz="94660"/>
  </p:normalViewPr>
  <p:slideViewPr>
    <p:cSldViewPr snapToGrid="0">
      <p:cViewPr varScale="1">
        <p:scale>
          <a:sx n="16" d="100"/>
          <a:sy n="16" d="100"/>
        </p:scale>
        <p:origin x="2286" y="60"/>
      </p:cViewPr>
      <p:guideLst>
        <p:guide orient="horz" pos="9536"/>
        <p:guide pos="673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416443-5366-4B7F-BE28-3699F4BFF32F}" type="datetimeFigureOut">
              <a:rPr lang="en-GB" smtClean="0"/>
              <a:pPr/>
              <a:t>02/02/2026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69CF6C-6453-48DF-BAD9-FFDBE1267763}" type="slidenum">
              <a:rPr lang="en-GB" smtClean="0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5635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951866" rtl="0" eaLnBrk="1" latinLnBrk="0" hangingPunct="1">
      <a:defRPr sz="3874" kern="1200">
        <a:solidFill>
          <a:schemeClr val="tx1"/>
        </a:solidFill>
        <a:latin typeface="+mn-lt"/>
        <a:ea typeface="+mn-ea"/>
        <a:cs typeface="+mn-cs"/>
      </a:defRPr>
    </a:lvl1pPr>
    <a:lvl2pPr marL="1475933" algn="l" defTabSz="2951866" rtl="0" eaLnBrk="1" latinLnBrk="0" hangingPunct="1">
      <a:defRPr sz="3874" kern="1200">
        <a:solidFill>
          <a:schemeClr val="tx1"/>
        </a:solidFill>
        <a:latin typeface="+mn-lt"/>
        <a:ea typeface="+mn-ea"/>
        <a:cs typeface="+mn-cs"/>
      </a:defRPr>
    </a:lvl2pPr>
    <a:lvl3pPr marL="2951866" algn="l" defTabSz="2951866" rtl="0" eaLnBrk="1" latinLnBrk="0" hangingPunct="1">
      <a:defRPr sz="3874" kern="1200">
        <a:solidFill>
          <a:schemeClr val="tx1"/>
        </a:solidFill>
        <a:latin typeface="+mn-lt"/>
        <a:ea typeface="+mn-ea"/>
        <a:cs typeface="+mn-cs"/>
      </a:defRPr>
    </a:lvl3pPr>
    <a:lvl4pPr marL="4427799" algn="l" defTabSz="2951866" rtl="0" eaLnBrk="1" latinLnBrk="0" hangingPunct="1">
      <a:defRPr sz="3874" kern="1200">
        <a:solidFill>
          <a:schemeClr val="tx1"/>
        </a:solidFill>
        <a:latin typeface="+mn-lt"/>
        <a:ea typeface="+mn-ea"/>
        <a:cs typeface="+mn-cs"/>
      </a:defRPr>
    </a:lvl4pPr>
    <a:lvl5pPr marL="5903732" algn="l" defTabSz="2951866" rtl="0" eaLnBrk="1" latinLnBrk="0" hangingPunct="1">
      <a:defRPr sz="3874" kern="1200">
        <a:solidFill>
          <a:schemeClr val="tx1"/>
        </a:solidFill>
        <a:latin typeface="+mn-lt"/>
        <a:ea typeface="+mn-ea"/>
        <a:cs typeface="+mn-cs"/>
      </a:defRPr>
    </a:lvl5pPr>
    <a:lvl6pPr marL="7379665" algn="l" defTabSz="2951866" rtl="0" eaLnBrk="1" latinLnBrk="0" hangingPunct="1">
      <a:defRPr sz="3874" kern="1200">
        <a:solidFill>
          <a:schemeClr val="tx1"/>
        </a:solidFill>
        <a:latin typeface="+mn-lt"/>
        <a:ea typeface="+mn-ea"/>
        <a:cs typeface="+mn-cs"/>
      </a:defRPr>
    </a:lvl6pPr>
    <a:lvl7pPr marL="8855598" algn="l" defTabSz="2951866" rtl="0" eaLnBrk="1" latinLnBrk="0" hangingPunct="1">
      <a:defRPr sz="3874" kern="1200">
        <a:solidFill>
          <a:schemeClr val="tx1"/>
        </a:solidFill>
        <a:latin typeface="+mn-lt"/>
        <a:ea typeface="+mn-ea"/>
        <a:cs typeface="+mn-cs"/>
      </a:defRPr>
    </a:lvl7pPr>
    <a:lvl8pPr marL="10331531" algn="l" defTabSz="2951866" rtl="0" eaLnBrk="1" latinLnBrk="0" hangingPunct="1">
      <a:defRPr sz="3874" kern="1200">
        <a:solidFill>
          <a:schemeClr val="tx1"/>
        </a:solidFill>
        <a:latin typeface="+mn-lt"/>
        <a:ea typeface="+mn-ea"/>
        <a:cs typeface="+mn-cs"/>
      </a:defRPr>
    </a:lvl8pPr>
    <a:lvl9pPr marL="11807464" algn="l" defTabSz="2951866" rtl="0" eaLnBrk="1" latinLnBrk="0" hangingPunct="1">
      <a:defRPr sz="3874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38388" y="1143000"/>
            <a:ext cx="21812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A1A87D-CAF7-4BDC-A0D3-C0DBEDE81619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15559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3772" y="4954765"/>
            <a:ext cx="18176081" cy="10540259"/>
          </a:xfrm>
        </p:spPr>
        <p:txBody>
          <a:bodyPr anchor="b"/>
          <a:lstStyle>
            <a:lvl1pPr algn="ctr">
              <a:defRPr sz="14031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2953" y="15901497"/>
            <a:ext cx="16037719" cy="7309499"/>
          </a:xfrm>
        </p:spPr>
        <p:txBody>
          <a:bodyPr/>
          <a:lstStyle>
            <a:lvl1pPr marL="0" indent="0" algn="ctr">
              <a:buNone/>
              <a:defRPr sz="5612"/>
            </a:lvl1pPr>
            <a:lvl2pPr marL="1069162" indent="0" algn="ctr">
              <a:buNone/>
              <a:defRPr sz="4677"/>
            </a:lvl2pPr>
            <a:lvl3pPr marL="2138324" indent="0" algn="ctr">
              <a:buNone/>
              <a:defRPr sz="4209"/>
            </a:lvl3pPr>
            <a:lvl4pPr marL="3207487" indent="0" algn="ctr">
              <a:buNone/>
              <a:defRPr sz="3742"/>
            </a:lvl4pPr>
            <a:lvl5pPr marL="4276649" indent="0" algn="ctr">
              <a:buNone/>
              <a:defRPr sz="3742"/>
            </a:lvl5pPr>
            <a:lvl6pPr marL="5345811" indent="0" algn="ctr">
              <a:buNone/>
              <a:defRPr sz="3742"/>
            </a:lvl6pPr>
            <a:lvl7pPr marL="6414973" indent="0" algn="ctr">
              <a:buNone/>
              <a:defRPr sz="3742"/>
            </a:lvl7pPr>
            <a:lvl8pPr marL="7484135" indent="0" algn="ctr">
              <a:buNone/>
              <a:defRPr sz="3742"/>
            </a:lvl8pPr>
            <a:lvl9pPr marL="8553298" indent="0" algn="ctr">
              <a:buNone/>
              <a:defRPr sz="3742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66BC4-274C-476E-AD76-23DAFCAD9932}" type="datetimeFigureOut">
              <a:rPr lang="en-GB" smtClean="0"/>
              <a:pPr/>
              <a:t>02/02/2026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727BF-42B6-48B8-931B-55F69CBA71EE}" type="slidenum">
              <a:rPr lang="en-GB" smtClean="0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4833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66BC4-274C-476E-AD76-23DAFCAD9932}" type="datetimeFigureOut">
              <a:rPr lang="en-GB" smtClean="0"/>
              <a:pPr/>
              <a:t>02/02/2026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727BF-42B6-48B8-931B-55F69CBA71EE}" type="slidenum">
              <a:rPr lang="en-GB" smtClean="0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60185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02658" y="1611875"/>
            <a:ext cx="4610844" cy="25656844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70125" y="1611875"/>
            <a:ext cx="13565237" cy="25656844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66BC4-274C-476E-AD76-23DAFCAD9932}" type="datetimeFigureOut">
              <a:rPr lang="en-GB" smtClean="0"/>
              <a:pPr/>
              <a:t>02/02/2026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727BF-42B6-48B8-931B-55F69CBA71EE}" type="slidenum">
              <a:rPr lang="en-GB" smtClean="0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05382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8x48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40521" y="5364604"/>
            <a:ext cx="6621618" cy="638229"/>
          </a:xfrm>
          <a:prstGeom prst="rect">
            <a:avLst/>
          </a:prstGeom>
        </p:spPr>
        <p:txBody>
          <a:bodyPr wrap="square" lIns="228589" tIns="228589" rIns="228589" bIns="228589">
            <a:spAutoFit/>
          </a:bodyPr>
          <a:lstStyle>
            <a:lvl1pPr marL="0" indent="0">
              <a:buNone/>
              <a:defRPr sz="1275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24101" indent="-278496">
              <a:defRPr sz="1219">
                <a:latin typeface="Trebuchet MS" pitchFamily="34" charset="0"/>
              </a:defRPr>
            </a:lvl2pPr>
            <a:lvl3pPr marL="1002603" indent="-278496">
              <a:defRPr sz="1219">
                <a:latin typeface="Trebuchet MS" pitchFamily="34" charset="0"/>
              </a:defRPr>
            </a:lvl3pPr>
            <a:lvl4pPr marL="1308953" indent="-306347">
              <a:defRPr sz="1219">
                <a:latin typeface="Trebuchet MS" pitchFamily="34" charset="0"/>
              </a:defRPr>
            </a:lvl4pPr>
            <a:lvl5pPr marL="1531751" indent="-222801">
              <a:defRPr sz="1219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Type in or paste your text here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49367" y="4739506"/>
            <a:ext cx="6612775" cy="434663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spAutoFit/>
          </a:bodyPr>
          <a:lstStyle>
            <a:lvl1pPr marL="0" indent="0" algn="ctr">
              <a:buNone/>
              <a:defRPr sz="1805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(click to add) INTRODUCTION or ABSTRACT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449367" y="16434694"/>
            <a:ext cx="6622391" cy="638229"/>
          </a:xfrm>
          <a:prstGeom prst="rect">
            <a:avLst/>
          </a:prstGeom>
        </p:spPr>
        <p:txBody>
          <a:bodyPr wrap="square" lIns="228589" tIns="228589" rIns="228589" bIns="228589">
            <a:spAutoFit/>
          </a:bodyPr>
          <a:lstStyle>
            <a:lvl1pPr marL="0" indent="0">
              <a:buNone/>
              <a:defRPr sz="1275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24101" indent="-278496">
              <a:defRPr sz="1219">
                <a:latin typeface="Trebuchet MS" pitchFamily="34" charset="0"/>
              </a:defRPr>
            </a:lvl2pPr>
            <a:lvl3pPr marL="1002603" indent="-278496">
              <a:defRPr sz="1219">
                <a:latin typeface="Trebuchet MS" pitchFamily="34" charset="0"/>
              </a:defRPr>
            </a:lvl3pPr>
            <a:lvl4pPr marL="1308953" indent="-306347">
              <a:defRPr sz="1219">
                <a:latin typeface="Trebuchet MS" pitchFamily="34" charset="0"/>
              </a:defRPr>
            </a:lvl4pPr>
            <a:lvl5pPr marL="1531751" indent="-222801">
              <a:defRPr sz="1219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Type in or paste your text here</a:t>
            </a:r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458983" y="15755025"/>
            <a:ext cx="6612775" cy="434663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spAutoFit/>
          </a:bodyPr>
          <a:lstStyle>
            <a:lvl1pPr marL="0" indent="0" algn="ctr">
              <a:buNone/>
              <a:defRPr sz="1805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(click to add)  OBJECTIVES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7383107" y="19435844"/>
            <a:ext cx="6611999" cy="638229"/>
          </a:xfrm>
          <a:prstGeom prst="rect">
            <a:avLst/>
          </a:prstGeom>
        </p:spPr>
        <p:txBody>
          <a:bodyPr wrap="square" lIns="228589" tIns="228589" rIns="228589" bIns="228589">
            <a:spAutoFit/>
          </a:bodyPr>
          <a:lstStyle>
            <a:lvl1pPr marL="0" indent="0">
              <a:buNone/>
              <a:defRPr sz="1275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24101" indent="-278496">
              <a:defRPr sz="1219">
                <a:latin typeface="Trebuchet MS" pitchFamily="34" charset="0"/>
              </a:defRPr>
            </a:lvl2pPr>
            <a:lvl3pPr marL="1002603" indent="-278496">
              <a:defRPr sz="1219">
                <a:latin typeface="Trebuchet MS" pitchFamily="34" charset="0"/>
              </a:defRPr>
            </a:lvl3pPr>
            <a:lvl4pPr marL="1308953" indent="-306347">
              <a:defRPr sz="1219">
                <a:latin typeface="Trebuchet MS" pitchFamily="34" charset="0"/>
              </a:defRPr>
            </a:lvl4pPr>
            <a:lvl5pPr marL="1531751" indent="-222801">
              <a:defRPr sz="1219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Type in or paste your text here</a:t>
            </a:r>
          </a:p>
        </p:txBody>
      </p:sp>
      <p:sp>
        <p:nvSpPr>
          <p:cNvPr id="22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7383107" y="18818039"/>
            <a:ext cx="6611999" cy="434663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spAutoFit/>
          </a:bodyPr>
          <a:lstStyle>
            <a:lvl1pPr marL="0" indent="0" algn="ctr">
              <a:buNone/>
              <a:defRPr sz="1805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(click to add)  MATERIALS &amp; METHODS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quarter" idx="23" hasCustomPrompt="1"/>
          </p:nvPr>
        </p:nvSpPr>
        <p:spPr>
          <a:xfrm>
            <a:off x="7386979" y="5371908"/>
            <a:ext cx="6611999" cy="638229"/>
          </a:xfrm>
          <a:prstGeom prst="rect">
            <a:avLst/>
          </a:prstGeom>
        </p:spPr>
        <p:txBody>
          <a:bodyPr wrap="square" lIns="228589" tIns="228589" rIns="228589" bIns="228589">
            <a:spAutoFit/>
          </a:bodyPr>
          <a:lstStyle>
            <a:lvl1pPr marL="0" indent="0">
              <a:buNone/>
              <a:defRPr sz="1275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24101" indent="-278496">
              <a:defRPr sz="1219">
                <a:latin typeface="Trebuchet MS" pitchFamily="34" charset="0"/>
              </a:defRPr>
            </a:lvl2pPr>
            <a:lvl3pPr marL="1002603" indent="-278496">
              <a:defRPr sz="1219">
                <a:latin typeface="Trebuchet MS" pitchFamily="34" charset="0"/>
              </a:defRPr>
            </a:lvl3pPr>
            <a:lvl4pPr marL="1308953" indent="-306347">
              <a:defRPr sz="1219">
                <a:latin typeface="Trebuchet MS" pitchFamily="34" charset="0"/>
              </a:defRPr>
            </a:lvl4pPr>
            <a:lvl5pPr marL="1531751" indent="-222801">
              <a:defRPr sz="1219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Type in or paste your text here</a:t>
            </a:r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24" hasCustomPrompt="1"/>
          </p:nvPr>
        </p:nvSpPr>
        <p:spPr>
          <a:xfrm>
            <a:off x="7383885" y="4739506"/>
            <a:ext cx="6615868" cy="434663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spAutoFit/>
          </a:bodyPr>
          <a:lstStyle>
            <a:lvl1pPr marL="0" indent="0" algn="ctr">
              <a:buNone/>
              <a:tabLst/>
              <a:defRPr sz="1805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(click to add)  RESULTS</a:t>
            </a:r>
          </a:p>
        </p:txBody>
      </p:sp>
      <p:sp>
        <p:nvSpPr>
          <p:cNvPr id="25" name="Text Placeholder 5"/>
          <p:cNvSpPr>
            <a:spLocks noGrp="1"/>
          </p:cNvSpPr>
          <p:nvPr>
            <p:ph type="body" sz="quarter" idx="25" hasCustomPrompt="1"/>
          </p:nvPr>
        </p:nvSpPr>
        <p:spPr>
          <a:xfrm>
            <a:off x="14321494" y="4739506"/>
            <a:ext cx="6614188" cy="434663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spAutoFit/>
          </a:bodyPr>
          <a:lstStyle>
            <a:lvl1pPr marL="0" indent="0" algn="ctr">
              <a:buNone/>
              <a:defRPr sz="1805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(click to add)  CONCLUSIONS</a:t>
            </a:r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26" hasCustomPrompt="1"/>
          </p:nvPr>
        </p:nvSpPr>
        <p:spPr>
          <a:xfrm>
            <a:off x="14321494" y="5364604"/>
            <a:ext cx="6614188" cy="638229"/>
          </a:xfrm>
          <a:prstGeom prst="rect">
            <a:avLst/>
          </a:prstGeom>
        </p:spPr>
        <p:txBody>
          <a:bodyPr wrap="square" lIns="228589" tIns="228589" rIns="228589" bIns="228589">
            <a:spAutoFit/>
          </a:bodyPr>
          <a:lstStyle>
            <a:lvl1pPr marL="0" indent="0">
              <a:buNone/>
              <a:defRPr sz="1275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24101" indent="-278496">
              <a:defRPr sz="1219">
                <a:latin typeface="Trebuchet MS" pitchFamily="34" charset="0"/>
              </a:defRPr>
            </a:lvl2pPr>
            <a:lvl3pPr marL="1002603" indent="-278496">
              <a:defRPr sz="1219">
                <a:latin typeface="Trebuchet MS" pitchFamily="34" charset="0"/>
              </a:defRPr>
            </a:lvl3pPr>
            <a:lvl4pPr marL="1308953" indent="-306347">
              <a:defRPr sz="1219">
                <a:latin typeface="Trebuchet MS" pitchFamily="34" charset="0"/>
              </a:defRPr>
            </a:lvl4pPr>
            <a:lvl5pPr marL="1531751" indent="-222801">
              <a:defRPr sz="1219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Type in or paste your text here</a:t>
            </a:r>
          </a:p>
        </p:txBody>
      </p:sp>
      <p:sp>
        <p:nvSpPr>
          <p:cNvPr id="27" name="Text Placeholder 5"/>
          <p:cNvSpPr>
            <a:spLocks noGrp="1"/>
          </p:cNvSpPr>
          <p:nvPr>
            <p:ph type="body" sz="quarter" idx="27" hasCustomPrompt="1"/>
          </p:nvPr>
        </p:nvSpPr>
        <p:spPr>
          <a:xfrm>
            <a:off x="14321494" y="15725501"/>
            <a:ext cx="6614188" cy="434663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spAutoFit/>
          </a:bodyPr>
          <a:lstStyle>
            <a:lvl1pPr marL="0" indent="0" algn="ctr">
              <a:buNone/>
              <a:defRPr sz="1805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(click to add)  REFERENCES</a:t>
            </a:r>
          </a:p>
        </p:txBody>
      </p:sp>
      <p:sp>
        <p:nvSpPr>
          <p:cNvPr id="28" name="Text Placeholder 3"/>
          <p:cNvSpPr>
            <a:spLocks noGrp="1"/>
          </p:cNvSpPr>
          <p:nvPr>
            <p:ph type="body" sz="quarter" idx="28" hasCustomPrompt="1"/>
          </p:nvPr>
        </p:nvSpPr>
        <p:spPr>
          <a:xfrm>
            <a:off x="14319048" y="16350596"/>
            <a:ext cx="6616642" cy="638229"/>
          </a:xfrm>
          <a:prstGeom prst="rect">
            <a:avLst/>
          </a:prstGeom>
        </p:spPr>
        <p:txBody>
          <a:bodyPr wrap="square" lIns="228589" tIns="228589" rIns="228589" bIns="228589">
            <a:spAutoFit/>
          </a:bodyPr>
          <a:lstStyle>
            <a:lvl1pPr marL="0" indent="0">
              <a:buNone/>
              <a:defRPr sz="1275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24101" indent="-278496">
              <a:defRPr sz="1219">
                <a:latin typeface="Trebuchet MS" pitchFamily="34" charset="0"/>
              </a:defRPr>
            </a:lvl2pPr>
            <a:lvl3pPr marL="1002603" indent="-278496">
              <a:defRPr sz="1219">
                <a:latin typeface="Trebuchet MS" pitchFamily="34" charset="0"/>
              </a:defRPr>
            </a:lvl3pPr>
            <a:lvl4pPr marL="1308953" indent="-306347">
              <a:defRPr sz="1219">
                <a:latin typeface="Trebuchet MS" pitchFamily="34" charset="0"/>
              </a:defRPr>
            </a:lvl4pPr>
            <a:lvl5pPr marL="1531751" indent="-222801">
              <a:defRPr sz="1219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Type in or paste your text here</a:t>
            </a:r>
          </a:p>
        </p:txBody>
      </p:sp>
      <p:sp>
        <p:nvSpPr>
          <p:cNvPr id="29" name="Text Placeholder 5"/>
          <p:cNvSpPr>
            <a:spLocks noGrp="1"/>
          </p:cNvSpPr>
          <p:nvPr>
            <p:ph type="body" sz="quarter" idx="29" hasCustomPrompt="1"/>
          </p:nvPr>
        </p:nvSpPr>
        <p:spPr>
          <a:xfrm>
            <a:off x="14321494" y="23514048"/>
            <a:ext cx="6614188" cy="434663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spAutoFit/>
          </a:bodyPr>
          <a:lstStyle>
            <a:lvl1pPr marL="0" indent="0" algn="ctr">
              <a:buNone/>
              <a:defRPr sz="1805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(click to add)  ACKNOWLEDGEMENTS  or  CONTACT</a:t>
            </a:r>
          </a:p>
        </p:txBody>
      </p:sp>
      <p:sp>
        <p:nvSpPr>
          <p:cNvPr id="30" name="Text Placeholder 3"/>
          <p:cNvSpPr>
            <a:spLocks noGrp="1"/>
          </p:cNvSpPr>
          <p:nvPr>
            <p:ph type="body" sz="quarter" idx="30" hasCustomPrompt="1"/>
          </p:nvPr>
        </p:nvSpPr>
        <p:spPr>
          <a:xfrm>
            <a:off x="14321499" y="24139153"/>
            <a:ext cx="6616642" cy="638229"/>
          </a:xfrm>
          <a:prstGeom prst="rect">
            <a:avLst/>
          </a:prstGeom>
        </p:spPr>
        <p:txBody>
          <a:bodyPr wrap="square" lIns="228589" tIns="228589" rIns="228589" bIns="228589">
            <a:spAutoFit/>
          </a:bodyPr>
          <a:lstStyle>
            <a:lvl1pPr marL="0" indent="0">
              <a:buNone/>
              <a:defRPr sz="1275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24101" indent="-278496">
              <a:defRPr sz="1219">
                <a:latin typeface="Trebuchet MS" pitchFamily="34" charset="0"/>
              </a:defRPr>
            </a:lvl2pPr>
            <a:lvl3pPr marL="1002603" indent="-278496">
              <a:defRPr sz="1219">
                <a:latin typeface="Trebuchet MS" pitchFamily="34" charset="0"/>
              </a:defRPr>
            </a:lvl3pPr>
            <a:lvl4pPr marL="1308953" indent="-306347">
              <a:defRPr sz="1219">
                <a:latin typeface="Trebuchet MS" pitchFamily="34" charset="0"/>
              </a:defRPr>
            </a:lvl4pPr>
            <a:lvl5pPr marL="1531751" indent="-222801">
              <a:defRPr sz="1219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Type in or paste your text here</a:t>
            </a:r>
          </a:p>
        </p:txBody>
      </p:sp>
      <p:sp>
        <p:nvSpPr>
          <p:cNvPr id="77" name="Text Placeholder 76"/>
          <p:cNvSpPr>
            <a:spLocks noGrp="1"/>
          </p:cNvSpPr>
          <p:nvPr>
            <p:ph type="body" sz="quarter" idx="150" hasCustomPrompt="1"/>
          </p:nvPr>
        </p:nvSpPr>
        <p:spPr>
          <a:xfrm>
            <a:off x="2840019" y="3243788"/>
            <a:ext cx="15703600" cy="88302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FontTx/>
              <a:buNone/>
              <a:defRPr sz="2928"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  <a:lvl2pPr>
              <a:buFontTx/>
              <a:buNone/>
              <a:defRPr sz="3508"/>
            </a:lvl2pPr>
            <a:lvl3pPr>
              <a:buFontTx/>
              <a:buNone/>
              <a:defRPr sz="3508"/>
            </a:lvl3pPr>
            <a:lvl4pPr>
              <a:buFontTx/>
              <a:buNone/>
              <a:defRPr sz="3508"/>
            </a:lvl4pPr>
            <a:lvl5pPr>
              <a:buFontTx/>
              <a:buNone/>
              <a:defRPr sz="3508"/>
            </a:lvl5pPr>
          </a:lstStyle>
          <a:p>
            <a:pPr lvl="0"/>
            <a:r>
              <a:rPr lang="en-US" dirty="0"/>
              <a:t>Click here to add affiliations</a:t>
            </a:r>
          </a:p>
        </p:txBody>
      </p:sp>
      <p:sp>
        <p:nvSpPr>
          <p:cNvPr id="78" name="Text Placeholder 76"/>
          <p:cNvSpPr>
            <a:spLocks noGrp="1"/>
          </p:cNvSpPr>
          <p:nvPr>
            <p:ph type="body" sz="quarter" idx="151" hasCustomPrompt="1"/>
          </p:nvPr>
        </p:nvSpPr>
        <p:spPr>
          <a:xfrm>
            <a:off x="2840019" y="1966556"/>
            <a:ext cx="15703600" cy="1277237"/>
          </a:xfrm>
          <a:prstGeom prst="rect">
            <a:avLst/>
          </a:prstGeom>
        </p:spPr>
        <p:txBody>
          <a:bodyPr anchor="t" anchorCtr="1">
            <a:normAutofit/>
          </a:bodyPr>
          <a:lstStyle>
            <a:lvl1pPr marL="0" indent="0" algn="ctr">
              <a:buFontTx/>
              <a:buNone/>
              <a:defRPr sz="4287"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  <a:lvl2pPr>
              <a:buFontTx/>
              <a:buNone/>
              <a:defRPr sz="3508"/>
            </a:lvl2pPr>
            <a:lvl3pPr>
              <a:buFontTx/>
              <a:buNone/>
              <a:defRPr sz="3508"/>
            </a:lvl3pPr>
            <a:lvl4pPr>
              <a:buFontTx/>
              <a:buNone/>
              <a:defRPr sz="3508"/>
            </a:lvl4pPr>
            <a:lvl5pPr>
              <a:buFontTx/>
              <a:buNone/>
              <a:defRPr sz="3508"/>
            </a:lvl5pPr>
          </a:lstStyle>
          <a:p>
            <a:pPr lvl="0"/>
            <a:r>
              <a:rPr lang="en-US" dirty="0"/>
              <a:t>Click here to add authors</a:t>
            </a:r>
          </a:p>
        </p:txBody>
      </p:sp>
      <p:sp>
        <p:nvSpPr>
          <p:cNvPr id="79" name="Text Placeholder 76"/>
          <p:cNvSpPr>
            <a:spLocks noGrp="1"/>
          </p:cNvSpPr>
          <p:nvPr>
            <p:ph type="body" sz="quarter" idx="153" hasCustomPrompt="1"/>
          </p:nvPr>
        </p:nvSpPr>
        <p:spPr>
          <a:xfrm>
            <a:off x="2840019" y="403088"/>
            <a:ext cx="15703600" cy="1563468"/>
          </a:xfrm>
          <a:prstGeom prst="rect">
            <a:avLst/>
          </a:prstGeom>
        </p:spPr>
        <p:txBody>
          <a:bodyPr anchor="t" anchorCtr="1">
            <a:normAutofit/>
          </a:bodyPr>
          <a:lstStyle>
            <a:lvl1pPr marL="0" indent="0" algn="ctr">
              <a:buFontTx/>
              <a:buNone/>
              <a:defRPr sz="5603" b="1"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  <a:lvl2pPr>
              <a:buFontTx/>
              <a:buNone/>
              <a:defRPr sz="3508"/>
            </a:lvl2pPr>
            <a:lvl3pPr>
              <a:buFontTx/>
              <a:buNone/>
              <a:defRPr sz="3508"/>
            </a:lvl3pPr>
            <a:lvl4pPr>
              <a:buFontTx/>
              <a:buNone/>
              <a:defRPr sz="3508"/>
            </a:lvl4pPr>
            <a:lvl5pPr>
              <a:buFontTx/>
              <a:buNone/>
              <a:defRPr sz="3508"/>
            </a:lvl5pPr>
          </a:lstStyle>
          <a:p>
            <a:pPr lvl="0"/>
            <a:r>
              <a:rPr lang="en-US" dirty="0"/>
              <a:t>Click here to add title</a:t>
            </a:r>
          </a:p>
        </p:txBody>
      </p:sp>
      <p:sp>
        <p:nvSpPr>
          <p:cNvPr id="31" name="TextBox 30"/>
          <p:cNvSpPr txBox="1"/>
          <p:nvPr userDrawn="1"/>
        </p:nvSpPr>
        <p:spPr>
          <a:xfrm>
            <a:off x="8833610" y="9633032"/>
            <a:ext cx="4602624" cy="288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27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30653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66BC4-274C-476E-AD76-23DAFCAD9932}" type="datetimeFigureOut">
              <a:rPr lang="en-GB" smtClean="0"/>
              <a:pPr/>
              <a:t>02/02/2026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727BF-42B6-48B8-931B-55F69CBA71EE}" type="slidenum">
              <a:rPr lang="en-GB" smtClean="0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2657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8988" y="7547788"/>
            <a:ext cx="18443377" cy="12593645"/>
          </a:xfrm>
        </p:spPr>
        <p:txBody>
          <a:bodyPr anchor="b"/>
          <a:lstStyle>
            <a:lvl1pPr>
              <a:defRPr sz="14031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8988" y="20260574"/>
            <a:ext cx="18443377" cy="6622701"/>
          </a:xfrm>
        </p:spPr>
        <p:txBody>
          <a:bodyPr/>
          <a:lstStyle>
            <a:lvl1pPr marL="0" indent="0">
              <a:buNone/>
              <a:defRPr sz="5612">
                <a:solidFill>
                  <a:schemeClr val="tx1"/>
                </a:solidFill>
              </a:defRPr>
            </a:lvl1pPr>
            <a:lvl2pPr marL="1069162" indent="0">
              <a:buNone/>
              <a:defRPr sz="4677">
                <a:solidFill>
                  <a:schemeClr val="tx1">
                    <a:tint val="75000"/>
                  </a:schemeClr>
                </a:solidFill>
              </a:defRPr>
            </a:lvl2pPr>
            <a:lvl3pPr marL="2138324" indent="0">
              <a:buNone/>
              <a:defRPr sz="4209">
                <a:solidFill>
                  <a:schemeClr val="tx1">
                    <a:tint val="75000"/>
                  </a:schemeClr>
                </a:solidFill>
              </a:defRPr>
            </a:lvl3pPr>
            <a:lvl4pPr marL="3207487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4pPr>
            <a:lvl5pPr marL="4276649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5pPr>
            <a:lvl6pPr marL="5345811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6pPr>
            <a:lvl7pPr marL="6414973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7pPr>
            <a:lvl8pPr marL="7484135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8pPr>
            <a:lvl9pPr marL="8553298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66BC4-274C-476E-AD76-23DAFCAD9932}" type="datetimeFigureOut">
              <a:rPr lang="en-GB" smtClean="0"/>
              <a:pPr/>
              <a:t>02/02/2026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727BF-42B6-48B8-931B-55F69CBA71EE}" type="slidenum">
              <a:rPr lang="en-GB" smtClean="0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47354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70124" y="8059374"/>
            <a:ext cx="9088041" cy="1920934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825460" y="8059374"/>
            <a:ext cx="9088041" cy="1920934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66BC4-274C-476E-AD76-23DAFCAD9932}" type="datetimeFigureOut">
              <a:rPr lang="en-GB" smtClean="0"/>
              <a:pPr/>
              <a:t>02/02/2026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727BF-42B6-48B8-931B-55F69CBA71EE}" type="slidenum">
              <a:rPr lang="en-GB" smtClean="0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8385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2909" y="1611882"/>
            <a:ext cx="18443377" cy="5851808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2912" y="7421634"/>
            <a:ext cx="9046274" cy="3637228"/>
          </a:xfrm>
        </p:spPr>
        <p:txBody>
          <a:bodyPr anchor="b"/>
          <a:lstStyle>
            <a:lvl1pPr marL="0" indent="0">
              <a:buNone/>
              <a:defRPr sz="5612" b="1"/>
            </a:lvl1pPr>
            <a:lvl2pPr marL="1069162" indent="0">
              <a:buNone/>
              <a:defRPr sz="4677" b="1"/>
            </a:lvl2pPr>
            <a:lvl3pPr marL="2138324" indent="0">
              <a:buNone/>
              <a:defRPr sz="4209" b="1"/>
            </a:lvl3pPr>
            <a:lvl4pPr marL="3207487" indent="0">
              <a:buNone/>
              <a:defRPr sz="3742" b="1"/>
            </a:lvl4pPr>
            <a:lvl5pPr marL="4276649" indent="0">
              <a:buNone/>
              <a:defRPr sz="3742" b="1"/>
            </a:lvl5pPr>
            <a:lvl6pPr marL="5345811" indent="0">
              <a:buNone/>
              <a:defRPr sz="3742" b="1"/>
            </a:lvl6pPr>
            <a:lvl7pPr marL="6414973" indent="0">
              <a:buNone/>
              <a:defRPr sz="3742" b="1"/>
            </a:lvl7pPr>
            <a:lvl8pPr marL="7484135" indent="0">
              <a:buNone/>
              <a:defRPr sz="3742" b="1"/>
            </a:lvl8pPr>
            <a:lvl9pPr marL="8553298" indent="0">
              <a:buNone/>
              <a:defRPr sz="3742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72912" y="11058863"/>
            <a:ext cx="9046274" cy="16265921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825461" y="7421634"/>
            <a:ext cx="9090826" cy="3637228"/>
          </a:xfrm>
        </p:spPr>
        <p:txBody>
          <a:bodyPr anchor="b"/>
          <a:lstStyle>
            <a:lvl1pPr marL="0" indent="0">
              <a:buNone/>
              <a:defRPr sz="5612" b="1"/>
            </a:lvl1pPr>
            <a:lvl2pPr marL="1069162" indent="0">
              <a:buNone/>
              <a:defRPr sz="4677" b="1"/>
            </a:lvl2pPr>
            <a:lvl3pPr marL="2138324" indent="0">
              <a:buNone/>
              <a:defRPr sz="4209" b="1"/>
            </a:lvl3pPr>
            <a:lvl4pPr marL="3207487" indent="0">
              <a:buNone/>
              <a:defRPr sz="3742" b="1"/>
            </a:lvl4pPr>
            <a:lvl5pPr marL="4276649" indent="0">
              <a:buNone/>
              <a:defRPr sz="3742" b="1"/>
            </a:lvl5pPr>
            <a:lvl6pPr marL="5345811" indent="0">
              <a:buNone/>
              <a:defRPr sz="3742" b="1"/>
            </a:lvl6pPr>
            <a:lvl7pPr marL="6414973" indent="0">
              <a:buNone/>
              <a:defRPr sz="3742" b="1"/>
            </a:lvl7pPr>
            <a:lvl8pPr marL="7484135" indent="0">
              <a:buNone/>
              <a:defRPr sz="3742" b="1"/>
            </a:lvl8pPr>
            <a:lvl9pPr marL="8553298" indent="0">
              <a:buNone/>
              <a:defRPr sz="3742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825461" y="11058863"/>
            <a:ext cx="9090826" cy="16265921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66BC4-274C-476E-AD76-23DAFCAD9932}" type="datetimeFigureOut">
              <a:rPr lang="en-GB" smtClean="0"/>
              <a:pPr/>
              <a:t>02/02/2026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727BF-42B6-48B8-931B-55F69CBA71EE}" type="slidenum">
              <a:rPr lang="en-GB" smtClean="0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52498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66BC4-274C-476E-AD76-23DAFCAD9932}" type="datetimeFigureOut">
              <a:rPr lang="en-GB" smtClean="0"/>
              <a:pPr/>
              <a:t>02/02/2026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727BF-42B6-48B8-931B-55F69CBA71EE}" type="slidenum">
              <a:rPr lang="en-GB" smtClean="0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0246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66BC4-274C-476E-AD76-23DAFCAD9932}" type="datetimeFigureOut">
              <a:rPr lang="en-GB" smtClean="0"/>
              <a:pPr/>
              <a:t>02/02/2026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727BF-42B6-48B8-931B-55F69CBA71EE}" type="slidenum">
              <a:rPr lang="en-GB" smtClean="0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64796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2909" y="2018348"/>
            <a:ext cx="6896776" cy="7064216"/>
          </a:xfrm>
        </p:spPr>
        <p:txBody>
          <a:bodyPr anchor="b"/>
          <a:lstStyle>
            <a:lvl1pPr>
              <a:defRPr sz="7483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90826" y="4359077"/>
            <a:ext cx="10825460" cy="21515024"/>
          </a:xfrm>
        </p:spPr>
        <p:txBody>
          <a:bodyPr/>
          <a:lstStyle>
            <a:lvl1pPr>
              <a:defRPr sz="7483"/>
            </a:lvl1pPr>
            <a:lvl2pPr>
              <a:defRPr sz="6548"/>
            </a:lvl2pPr>
            <a:lvl3pPr>
              <a:defRPr sz="5612"/>
            </a:lvl3pPr>
            <a:lvl4pPr>
              <a:defRPr sz="4677"/>
            </a:lvl4pPr>
            <a:lvl5pPr>
              <a:defRPr sz="4677"/>
            </a:lvl5pPr>
            <a:lvl6pPr>
              <a:defRPr sz="4677"/>
            </a:lvl6pPr>
            <a:lvl7pPr>
              <a:defRPr sz="4677"/>
            </a:lvl7pPr>
            <a:lvl8pPr>
              <a:defRPr sz="4677"/>
            </a:lvl8pPr>
            <a:lvl9pPr>
              <a:defRPr sz="4677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2909" y="9082564"/>
            <a:ext cx="6896776" cy="16826573"/>
          </a:xfrm>
        </p:spPr>
        <p:txBody>
          <a:bodyPr/>
          <a:lstStyle>
            <a:lvl1pPr marL="0" indent="0">
              <a:buNone/>
              <a:defRPr sz="3742"/>
            </a:lvl1pPr>
            <a:lvl2pPr marL="1069162" indent="0">
              <a:buNone/>
              <a:defRPr sz="3274"/>
            </a:lvl2pPr>
            <a:lvl3pPr marL="2138324" indent="0">
              <a:buNone/>
              <a:defRPr sz="2806"/>
            </a:lvl3pPr>
            <a:lvl4pPr marL="3207487" indent="0">
              <a:buNone/>
              <a:defRPr sz="2339"/>
            </a:lvl4pPr>
            <a:lvl5pPr marL="4276649" indent="0">
              <a:buNone/>
              <a:defRPr sz="2339"/>
            </a:lvl5pPr>
            <a:lvl6pPr marL="5345811" indent="0">
              <a:buNone/>
              <a:defRPr sz="2339"/>
            </a:lvl6pPr>
            <a:lvl7pPr marL="6414973" indent="0">
              <a:buNone/>
              <a:defRPr sz="2339"/>
            </a:lvl7pPr>
            <a:lvl8pPr marL="7484135" indent="0">
              <a:buNone/>
              <a:defRPr sz="2339"/>
            </a:lvl8pPr>
            <a:lvl9pPr marL="8553298" indent="0">
              <a:buNone/>
              <a:defRPr sz="2339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66BC4-274C-476E-AD76-23DAFCAD9932}" type="datetimeFigureOut">
              <a:rPr lang="en-GB" smtClean="0"/>
              <a:pPr/>
              <a:t>02/02/2026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727BF-42B6-48B8-931B-55F69CBA71EE}" type="slidenum">
              <a:rPr lang="en-GB" smtClean="0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38450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2909" y="2018348"/>
            <a:ext cx="6896776" cy="7064216"/>
          </a:xfrm>
        </p:spPr>
        <p:txBody>
          <a:bodyPr anchor="b"/>
          <a:lstStyle>
            <a:lvl1pPr>
              <a:defRPr sz="7483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090826" y="4359077"/>
            <a:ext cx="10825460" cy="21515024"/>
          </a:xfrm>
        </p:spPr>
        <p:txBody>
          <a:bodyPr anchor="t"/>
          <a:lstStyle>
            <a:lvl1pPr marL="0" indent="0">
              <a:buNone/>
              <a:defRPr sz="7483"/>
            </a:lvl1pPr>
            <a:lvl2pPr marL="1069162" indent="0">
              <a:buNone/>
              <a:defRPr sz="6548"/>
            </a:lvl2pPr>
            <a:lvl3pPr marL="2138324" indent="0">
              <a:buNone/>
              <a:defRPr sz="5612"/>
            </a:lvl3pPr>
            <a:lvl4pPr marL="3207487" indent="0">
              <a:buNone/>
              <a:defRPr sz="4677"/>
            </a:lvl4pPr>
            <a:lvl5pPr marL="4276649" indent="0">
              <a:buNone/>
              <a:defRPr sz="4677"/>
            </a:lvl5pPr>
            <a:lvl6pPr marL="5345811" indent="0">
              <a:buNone/>
              <a:defRPr sz="4677"/>
            </a:lvl6pPr>
            <a:lvl7pPr marL="6414973" indent="0">
              <a:buNone/>
              <a:defRPr sz="4677"/>
            </a:lvl7pPr>
            <a:lvl8pPr marL="7484135" indent="0">
              <a:buNone/>
              <a:defRPr sz="4677"/>
            </a:lvl8pPr>
            <a:lvl9pPr marL="8553298" indent="0">
              <a:buNone/>
              <a:defRPr sz="4677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2909" y="9082564"/>
            <a:ext cx="6896776" cy="16826573"/>
          </a:xfrm>
        </p:spPr>
        <p:txBody>
          <a:bodyPr/>
          <a:lstStyle>
            <a:lvl1pPr marL="0" indent="0">
              <a:buNone/>
              <a:defRPr sz="3742"/>
            </a:lvl1pPr>
            <a:lvl2pPr marL="1069162" indent="0">
              <a:buNone/>
              <a:defRPr sz="3274"/>
            </a:lvl2pPr>
            <a:lvl3pPr marL="2138324" indent="0">
              <a:buNone/>
              <a:defRPr sz="2806"/>
            </a:lvl3pPr>
            <a:lvl4pPr marL="3207487" indent="0">
              <a:buNone/>
              <a:defRPr sz="2339"/>
            </a:lvl4pPr>
            <a:lvl5pPr marL="4276649" indent="0">
              <a:buNone/>
              <a:defRPr sz="2339"/>
            </a:lvl5pPr>
            <a:lvl6pPr marL="5345811" indent="0">
              <a:buNone/>
              <a:defRPr sz="2339"/>
            </a:lvl6pPr>
            <a:lvl7pPr marL="6414973" indent="0">
              <a:buNone/>
              <a:defRPr sz="2339"/>
            </a:lvl7pPr>
            <a:lvl8pPr marL="7484135" indent="0">
              <a:buNone/>
              <a:defRPr sz="2339"/>
            </a:lvl8pPr>
            <a:lvl9pPr marL="8553298" indent="0">
              <a:buNone/>
              <a:defRPr sz="2339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66BC4-274C-476E-AD76-23DAFCAD9932}" type="datetimeFigureOut">
              <a:rPr lang="en-GB" smtClean="0"/>
              <a:pPr/>
              <a:t>02/02/2026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727BF-42B6-48B8-931B-55F69CBA71EE}" type="slidenum">
              <a:rPr lang="en-GB" smtClean="0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6455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70124" y="1611882"/>
            <a:ext cx="18443377" cy="58518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0124" y="8059374"/>
            <a:ext cx="18443377" cy="19209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470124" y="28060644"/>
            <a:ext cx="4811316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666BC4-274C-476E-AD76-23DAFCAD9932}" type="datetimeFigureOut">
              <a:rPr lang="en-GB" smtClean="0"/>
              <a:pPr/>
              <a:t>02/02/2026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083326" y="28060644"/>
            <a:ext cx="7216973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102185" y="28060644"/>
            <a:ext cx="4811316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4727BF-42B6-48B8-931B-55F69CBA71EE}" type="slidenum">
              <a:rPr lang="en-GB" smtClean="0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0569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l" defTabSz="2138324" rtl="0" eaLnBrk="1" latinLnBrk="0" hangingPunct="1">
        <a:lnSpc>
          <a:spcPct val="90000"/>
        </a:lnSpc>
        <a:spcBef>
          <a:spcPct val="0"/>
        </a:spcBef>
        <a:buNone/>
        <a:defRPr sz="1028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34581" indent="-534581" algn="l" defTabSz="2138324" rtl="0" eaLnBrk="1" latinLnBrk="0" hangingPunct="1">
        <a:lnSpc>
          <a:spcPct val="90000"/>
        </a:lnSpc>
        <a:spcBef>
          <a:spcPts val="2339"/>
        </a:spcBef>
        <a:buFont typeface="Arial" panose="020B0604020202020204" pitchFamily="34" charset="0"/>
        <a:buChar char="•"/>
        <a:defRPr sz="6548" kern="1200">
          <a:solidFill>
            <a:schemeClr val="tx1"/>
          </a:solidFill>
          <a:latin typeface="+mn-lt"/>
          <a:ea typeface="+mn-ea"/>
          <a:cs typeface="+mn-cs"/>
        </a:defRPr>
      </a:lvl1pPr>
      <a:lvl2pPr marL="1603743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5612" kern="1200">
          <a:solidFill>
            <a:schemeClr val="tx1"/>
          </a:solidFill>
          <a:latin typeface="+mn-lt"/>
          <a:ea typeface="+mn-ea"/>
          <a:cs typeface="+mn-cs"/>
        </a:defRPr>
      </a:lvl2pPr>
      <a:lvl3pPr marL="2672906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677" kern="1200">
          <a:solidFill>
            <a:schemeClr val="tx1"/>
          </a:solidFill>
          <a:latin typeface="+mn-lt"/>
          <a:ea typeface="+mn-ea"/>
          <a:cs typeface="+mn-cs"/>
        </a:defRPr>
      </a:lvl3pPr>
      <a:lvl4pPr marL="3742068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4pPr>
      <a:lvl5pPr marL="4811230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5pPr>
      <a:lvl6pPr marL="5880392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6pPr>
      <a:lvl7pPr marL="6949554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7pPr>
      <a:lvl8pPr marL="8018717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8pPr>
      <a:lvl9pPr marL="9087879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1pPr>
      <a:lvl2pPr marL="1069162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2pPr>
      <a:lvl3pPr marL="2138324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3pPr>
      <a:lvl4pPr marL="3207487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4pPr>
      <a:lvl5pPr marL="4276649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5pPr>
      <a:lvl6pPr marL="5345811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6pPr>
      <a:lvl7pPr marL="6414973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7pPr>
      <a:lvl8pPr marL="7484135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8pPr>
      <a:lvl9pPr marL="8553298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EAAB86D6-927F-F1AE-389F-4C68E8073A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94305"/>
            <a:ext cx="21302052" cy="21302052"/>
          </a:xfrm>
          <a:prstGeom prst="rect">
            <a:avLst/>
          </a:prstGeom>
        </p:spPr>
      </p:pic>
      <p:sp>
        <p:nvSpPr>
          <p:cNvPr id="44" name="Rectangle 43">
            <a:extLst>
              <a:ext uri="{FF2B5EF4-FFF2-40B4-BE49-F238E27FC236}">
                <a16:creationId xmlns:a16="http://schemas.microsoft.com/office/drawing/2014/main" id="{17ED8E1E-9555-BB63-21C9-1E1AFECB8AED}"/>
              </a:ext>
            </a:extLst>
          </p:cNvPr>
          <p:cNvSpPr/>
          <p:nvPr/>
        </p:nvSpPr>
        <p:spPr>
          <a:xfrm>
            <a:off x="3075281" y="766201"/>
            <a:ext cx="15262630" cy="1938992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0" i="0" cap="none" spc="0" dirty="0">
                <a:ln w="0"/>
                <a:solidFill>
                  <a:srgbClr val="093D5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Innovation and Artificial Intelligence in Computational Process and Chemical Engineering for Green Applications</a:t>
            </a:r>
            <a:br>
              <a:rPr lang="en-US" sz="3600" b="0" i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4000" b="1" i="0" cap="none" spc="0" dirty="0">
                <a:ln w="0"/>
                <a:solidFill>
                  <a:srgbClr val="093D5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I-AI</a:t>
            </a:r>
            <a:r>
              <a:rPr lang="en-US" sz="4000" b="1" i="0" cap="none" spc="0" dirty="0">
                <a:ln w="0"/>
                <a:solidFill>
                  <a:srgbClr val="9CBF4B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C</a:t>
            </a:r>
            <a:r>
              <a:rPr lang="en-US" sz="4000" b="1" i="0" cap="none" spc="0" dirty="0">
                <a:ln w="0"/>
                <a:solidFill>
                  <a:srgbClr val="093D5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PCG</a:t>
            </a:r>
            <a:r>
              <a:rPr lang="en-US" sz="4000" b="1" i="0" cap="none" spc="0" dirty="0">
                <a:ln w="0"/>
                <a:solidFill>
                  <a:srgbClr val="9CBF4B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E’</a:t>
            </a:r>
            <a:r>
              <a:rPr lang="en-US" sz="4000" b="1" i="0" cap="none" spc="0" dirty="0">
                <a:ln w="0"/>
                <a:solidFill>
                  <a:srgbClr val="093D5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20</a:t>
            </a:r>
            <a:r>
              <a:rPr lang="en-US" sz="4000" b="1" i="0" cap="none" spc="0" dirty="0">
                <a:ln w="0"/>
                <a:solidFill>
                  <a:srgbClr val="9CBF4B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4000" b="1" i="0" cap="none" spc="0" dirty="0">
                <a:ln w="0"/>
                <a:solidFill>
                  <a:srgbClr val="093D5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6</a:t>
            </a:r>
            <a:endParaRPr lang="fr-FR" sz="3600" b="1" cap="none" spc="0" dirty="0">
              <a:ln w="0"/>
              <a:solidFill>
                <a:srgbClr val="093D5D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6D3F7E18-313B-5A79-2DE6-71EE8E952DCD}"/>
              </a:ext>
            </a:extLst>
          </p:cNvPr>
          <p:cNvSpPr/>
          <p:nvPr/>
        </p:nvSpPr>
        <p:spPr>
          <a:xfrm>
            <a:off x="-8765" y="4619792"/>
            <a:ext cx="21403489" cy="25495525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C92739C8-B279-D325-4FBA-1A50131B3E1C}"/>
              </a:ext>
            </a:extLst>
          </p:cNvPr>
          <p:cNvSpPr/>
          <p:nvPr/>
        </p:nvSpPr>
        <p:spPr>
          <a:xfrm>
            <a:off x="-21083" y="3147402"/>
            <a:ext cx="21425789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4400" dirty="0">
                <a:ln w="0"/>
                <a:solidFill>
                  <a:srgbClr val="093D5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Communication </a:t>
            </a:r>
            <a:r>
              <a:rPr lang="en-US" sz="4400" dirty="0">
                <a:ln w="0"/>
                <a:solidFill>
                  <a:srgbClr val="093D5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Titel </a:t>
            </a:r>
            <a:r>
              <a:rPr lang="fr-FR" sz="4400" dirty="0">
                <a:ln w="0"/>
                <a:solidFill>
                  <a:srgbClr val="093D5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Communication </a:t>
            </a:r>
            <a:r>
              <a:rPr lang="en-US" sz="4400" dirty="0">
                <a:ln w="0"/>
                <a:solidFill>
                  <a:srgbClr val="093D5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Titel</a:t>
            </a:r>
            <a:r>
              <a:rPr lang="fr-FR" sz="4400" dirty="0">
                <a:ln w="0"/>
                <a:solidFill>
                  <a:srgbClr val="093D5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Communication </a:t>
            </a:r>
            <a:r>
              <a:rPr lang="en-US" sz="4400" dirty="0">
                <a:ln w="0"/>
                <a:solidFill>
                  <a:srgbClr val="093D5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Titel </a:t>
            </a:r>
            <a:r>
              <a:rPr lang="fr-FR" sz="4400" dirty="0">
                <a:ln w="0"/>
                <a:solidFill>
                  <a:srgbClr val="093D5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Communication </a:t>
            </a:r>
            <a:r>
              <a:rPr lang="en-US" sz="4400" dirty="0">
                <a:ln w="0"/>
                <a:solidFill>
                  <a:srgbClr val="093D5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Titel</a:t>
            </a:r>
            <a:r>
              <a:rPr lang="fr-FR" sz="4400" dirty="0">
                <a:ln w="0"/>
                <a:solidFill>
                  <a:srgbClr val="093D5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 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6BF06D95-AF14-4AC2-975C-F09D23C114F9}"/>
              </a:ext>
            </a:extLst>
          </p:cNvPr>
          <p:cNvSpPr/>
          <p:nvPr/>
        </p:nvSpPr>
        <p:spPr>
          <a:xfrm>
            <a:off x="117987" y="4106078"/>
            <a:ext cx="2123545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3600" u="sng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Autour1</a:t>
            </a:r>
            <a:r>
              <a:rPr lang="fr-FR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Autour2, Autour3, ……..</a:t>
            </a:r>
            <a:endParaRPr lang="fr-FR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544854DF-8FC8-F98A-50DD-51EA78528296}"/>
              </a:ext>
            </a:extLst>
          </p:cNvPr>
          <p:cNvSpPr/>
          <p:nvPr/>
        </p:nvSpPr>
        <p:spPr>
          <a:xfrm>
            <a:off x="527764" y="10911576"/>
            <a:ext cx="9530635" cy="267765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Votre</a:t>
            </a:r>
            <a:r>
              <a:rPr lang="en-US" sz="280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texte</a:t>
            </a:r>
            <a:r>
              <a:rPr lang="en-US" sz="280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iciVotre</a:t>
            </a:r>
            <a:r>
              <a:rPr lang="en-US" sz="280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texte</a:t>
            </a:r>
            <a:r>
              <a:rPr lang="en-US" sz="280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ici</a:t>
            </a:r>
            <a:endParaRPr lang="en-US" sz="2800" noProof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US" sz="280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Votre</a:t>
            </a:r>
            <a:r>
              <a:rPr lang="en-US" sz="280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texte</a:t>
            </a:r>
            <a:r>
              <a:rPr lang="en-US" sz="280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ici</a:t>
            </a:r>
            <a:endParaRPr lang="en-US" sz="2800" noProof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US" sz="280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Votre</a:t>
            </a:r>
            <a:r>
              <a:rPr lang="en-US" sz="280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texte</a:t>
            </a:r>
            <a:r>
              <a:rPr lang="en-US" sz="280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ici</a:t>
            </a:r>
            <a:endParaRPr lang="en-US" sz="2800" noProof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US" sz="280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Votre</a:t>
            </a:r>
            <a:r>
              <a:rPr lang="en-US" sz="280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texte</a:t>
            </a:r>
            <a:r>
              <a:rPr lang="en-US" sz="280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ici</a:t>
            </a:r>
            <a:endParaRPr lang="en-US" sz="2800" noProof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US" sz="280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Votre</a:t>
            </a:r>
            <a:r>
              <a:rPr lang="en-US" sz="280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texte</a:t>
            </a:r>
            <a:r>
              <a:rPr lang="en-US" sz="280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ici</a:t>
            </a:r>
            <a:endParaRPr lang="en-US" sz="2800" noProof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fr-FR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785806D9-B83A-2E7D-069A-A7FEB915C66C}"/>
              </a:ext>
            </a:extLst>
          </p:cNvPr>
          <p:cNvSpPr/>
          <p:nvPr/>
        </p:nvSpPr>
        <p:spPr>
          <a:xfrm>
            <a:off x="85572" y="4982531"/>
            <a:ext cx="21283072" cy="687350"/>
          </a:xfrm>
          <a:prstGeom prst="rect">
            <a:avLst/>
          </a:prstGeom>
          <a:solidFill>
            <a:srgbClr val="18627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C0225DF9-CEB7-6B0E-5A2D-E5F83B6148C1}"/>
              </a:ext>
            </a:extLst>
          </p:cNvPr>
          <p:cNvSpPr/>
          <p:nvPr/>
        </p:nvSpPr>
        <p:spPr>
          <a:xfrm>
            <a:off x="0" y="4852675"/>
            <a:ext cx="2136864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noProof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Abstract</a:t>
            </a:r>
            <a:r>
              <a:rPr lang="fr-FR" sz="5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DB139862-799C-223F-D424-6E3329C9A8FF}"/>
              </a:ext>
            </a:extLst>
          </p:cNvPr>
          <p:cNvSpPr/>
          <p:nvPr/>
        </p:nvSpPr>
        <p:spPr>
          <a:xfrm>
            <a:off x="0" y="143979"/>
            <a:ext cx="21398606" cy="581970"/>
          </a:xfrm>
          <a:prstGeom prst="rect">
            <a:avLst/>
          </a:prstGeom>
          <a:solidFill>
            <a:srgbClr val="18627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6740D5B2-4EAA-7747-DF80-F06887E7D1B7}"/>
              </a:ext>
            </a:extLst>
          </p:cNvPr>
          <p:cNvSpPr/>
          <p:nvPr/>
        </p:nvSpPr>
        <p:spPr>
          <a:xfrm>
            <a:off x="-14983" y="146382"/>
            <a:ext cx="2139860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altLang="fr-FR" sz="3600" b="1" spc="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1ST</a:t>
            </a:r>
            <a:r>
              <a:rPr kumimoji="0" lang="fr-FR" altLang="fr-FR" sz="3600" b="1" i="0" u="none" strike="noStrike" cap="none" spc="600" normalizeH="0" baseline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kumimoji="0" lang="fr-FR" altLang="fr-FR" sz="3600" b="1" i="0" u="none" strike="noStrike" cap="none" spc="600" normalizeH="0" baseline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NATIONAL</a:t>
            </a:r>
            <a:r>
              <a:rPr kumimoji="0" lang="fr-FR" altLang="fr-FR" sz="3600" b="1" i="0" u="none" strike="noStrike" cap="none" spc="600" normalizeH="0" baseline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fr-FR" altLang="fr-FR" sz="3600" b="1" spc="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SEMINAR</a:t>
            </a:r>
            <a:endParaRPr lang="fr-FR" sz="3600" b="1" spc="6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765609EC-32C8-CC29-B111-0B40CDDC32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240" y="554844"/>
            <a:ext cx="2364763" cy="2340000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354EF234-195D-55CD-F961-EC058CF3D79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74747" y="503552"/>
            <a:ext cx="2353040" cy="2340000"/>
          </a:xfrm>
          <a:prstGeom prst="rect">
            <a:avLst/>
          </a:prstGeom>
        </p:spPr>
      </p:pic>
      <p:sp>
        <p:nvSpPr>
          <p:cNvPr id="75" name="Rectangle 74">
            <a:extLst>
              <a:ext uri="{FF2B5EF4-FFF2-40B4-BE49-F238E27FC236}">
                <a16:creationId xmlns:a16="http://schemas.microsoft.com/office/drawing/2014/main" id="{A4F4BCBD-7283-927F-1E16-CA2FF3668DE9}"/>
              </a:ext>
            </a:extLst>
          </p:cNvPr>
          <p:cNvSpPr/>
          <p:nvPr/>
        </p:nvSpPr>
        <p:spPr>
          <a:xfrm>
            <a:off x="10990461" y="10268708"/>
            <a:ext cx="9530635" cy="267765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Votre</a:t>
            </a:r>
            <a:r>
              <a:rPr lang="en-US" sz="280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texte</a:t>
            </a:r>
            <a:r>
              <a:rPr lang="en-US" sz="280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iciVotre</a:t>
            </a:r>
            <a:r>
              <a:rPr lang="en-US" sz="280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texte</a:t>
            </a:r>
            <a:r>
              <a:rPr lang="en-US" sz="280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ici</a:t>
            </a:r>
            <a:endParaRPr lang="en-US" sz="2800" noProof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US" sz="280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Votre</a:t>
            </a:r>
            <a:r>
              <a:rPr lang="en-US" sz="280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texte</a:t>
            </a:r>
            <a:r>
              <a:rPr lang="en-US" sz="280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ici</a:t>
            </a:r>
            <a:endParaRPr lang="en-US" sz="2800" noProof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US" sz="280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Votre</a:t>
            </a:r>
            <a:r>
              <a:rPr lang="en-US" sz="280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texte</a:t>
            </a:r>
            <a:r>
              <a:rPr lang="en-US" sz="280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ici</a:t>
            </a:r>
            <a:endParaRPr lang="en-US" sz="2800" noProof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US" sz="280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Votre</a:t>
            </a:r>
            <a:r>
              <a:rPr lang="en-US" sz="280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texte</a:t>
            </a:r>
            <a:r>
              <a:rPr lang="en-US" sz="280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ici</a:t>
            </a:r>
            <a:endParaRPr lang="en-US" sz="2800" noProof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US" sz="280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Votre</a:t>
            </a:r>
            <a:r>
              <a:rPr lang="en-US" sz="280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texte</a:t>
            </a:r>
            <a:r>
              <a:rPr lang="en-US" sz="280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ici</a:t>
            </a:r>
            <a:endParaRPr lang="en-US" sz="2800" noProof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fr-FR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F8306F64-ABD5-DFE9-09A3-1345ACAAEECD}"/>
              </a:ext>
            </a:extLst>
          </p:cNvPr>
          <p:cNvSpPr/>
          <p:nvPr/>
        </p:nvSpPr>
        <p:spPr>
          <a:xfrm>
            <a:off x="10924600" y="24315477"/>
            <a:ext cx="9530635" cy="267765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Votre</a:t>
            </a:r>
            <a:r>
              <a:rPr lang="en-US" sz="280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texte</a:t>
            </a:r>
            <a:r>
              <a:rPr lang="en-US" sz="280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iciVotre</a:t>
            </a:r>
            <a:r>
              <a:rPr lang="en-US" sz="280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texte</a:t>
            </a:r>
            <a:r>
              <a:rPr lang="en-US" sz="280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ici</a:t>
            </a:r>
            <a:endParaRPr lang="en-US" sz="2800" noProof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US" sz="280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Votre</a:t>
            </a:r>
            <a:r>
              <a:rPr lang="en-US" sz="280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texte</a:t>
            </a:r>
            <a:r>
              <a:rPr lang="en-US" sz="280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ici</a:t>
            </a:r>
            <a:endParaRPr lang="en-US" sz="2800" noProof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US" sz="280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Votre</a:t>
            </a:r>
            <a:r>
              <a:rPr lang="en-US" sz="280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texte</a:t>
            </a:r>
            <a:r>
              <a:rPr lang="en-US" sz="280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ici</a:t>
            </a:r>
            <a:endParaRPr lang="en-US" sz="2800" noProof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US" sz="280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Votre</a:t>
            </a:r>
            <a:r>
              <a:rPr lang="en-US" sz="280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texte</a:t>
            </a:r>
            <a:r>
              <a:rPr lang="en-US" sz="280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ici</a:t>
            </a:r>
            <a:endParaRPr lang="en-US" sz="2800" noProof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US" sz="280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Votre</a:t>
            </a:r>
            <a:r>
              <a:rPr lang="en-US" sz="280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texte</a:t>
            </a:r>
            <a:r>
              <a:rPr lang="en-US" sz="280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ici</a:t>
            </a:r>
            <a:endParaRPr lang="en-US" sz="2800" noProof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fr-FR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BAA38247-4497-3A3E-1EEF-CFE760F5B904}"/>
              </a:ext>
            </a:extLst>
          </p:cNvPr>
          <p:cNvSpPr/>
          <p:nvPr/>
        </p:nvSpPr>
        <p:spPr>
          <a:xfrm>
            <a:off x="5293081" y="5729054"/>
            <a:ext cx="9530635" cy="224676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Votre</a:t>
            </a:r>
            <a:r>
              <a:rPr lang="en-US" sz="280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texte</a:t>
            </a:r>
            <a:r>
              <a:rPr lang="en-US" sz="280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iciVotre</a:t>
            </a:r>
            <a:r>
              <a:rPr lang="en-US" sz="280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texte</a:t>
            </a:r>
            <a:r>
              <a:rPr lang="en-US" sz="280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ici</a:t>
            </a:r>
            <a:endParaRPr lang="en-US" sz="2800" noProof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US" sz="280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Votre</a:t>
            </a:r>
            <a:r>
              <a:rPr lang="en-US" sz="280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texte</a:t>
            </a:r>
            <a:r>
              <a:rPr lang="en-US" sz="280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ici</a:t>
            </a:r>
            <a:endParaRPr lang="en-US" sz="2800" noProof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US" sz="280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Votre</a:t>
            </a:r>
            <a:r>
              <a:rPr lang="en-US" sz="280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texte</a:t>
            </a:r>
            <a:r>
              <a:rPr lang="en-US" sz="280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ici</a:t>
            </a:r>
            <a:endParaRPr lang="en-US" sz="2800" noProof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US" sz="280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Votre</a:t>
            </a:r>
            <a:r>
              <a:rPr lang="en-US" sz="280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texte</a:t>
            </a:r>
            <a:r>
              <a:rPr lang="en-US" sz="280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ici</a:t>
            </a:r>
            <a:endParaRPr lang="en-US" sz="2800" noProof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US" sz="280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Votre</a:t>
            </a:r>
            <a:r>
              <a:rPr lang="en-US" sz="280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texte</a:t>
            </a:r>
            <a:r>
              <a:rPr lang="en-US" sz="280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ici</a:t>
            </a:r>
            <a:endParaRPr lang="en-US" sz="2800" noProof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7F4650E-4EF4-21C2-7010-2D2E0CB4AFE3}"/>
              </a:ext>
            </a:extLst>
          </p:cNvPr>
          <p:cNvSpPr/>
          <p:nvPr/>
        </p:nvSpPr>
        <p:spPr>
          <a:xfrm>
            <a:off x="527763" y="19793042"/>
            <a:ext cx="9530635" cy="267765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Votre</a:t>
            </a:r>
            <a:r>
              <a:rPr lang="en-US" sz="280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texte</a:t>
            </a:r>
            <a:r>
              <a:rPr lang="en-US" sz="280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iciVotre</a:t>
            </a:r>
            <a:r>
              <a:rPr lang="en-US" sz="280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texte</a:t>
            </a:r>
            <a:r>
              <a:rPr lang="en-US" sz="280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ici</a:t>
            </a:r>
            <a:endParaRPr lang="en-US" sz="2800" noProof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US" sz="280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Votre</a:t>
            </a:r>
            <a:r>
              <a:rPr lang="en-US" sz="280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texte</a:t>
            </a:r>
            <a:r>
              <a:rPr lang="en-US" sz="280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ici</a:t>
            </a:r>
            <a:endParaRPr lang="en-US" sz="2800" noProof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US" sz="280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Votre</a:t>
            </a:r>
            <a:r>
              <a:rPr lang="en-US" sz="280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texte</a:t>
            </a:r>
            <a:r>
              <a:rPr lang="en-US" sz="280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ici</a:t>
            </a:r>
            <a:endParaRPr lang="en-US" sz="2800" noProof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US" sz="280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Votre</a:t>
            </a:r>
            <a:r>
              <a:rPr lang="en-US" sz="280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texte</a:t>
            </a:r>
            <a:r>
              <a:rPr lang="en-US" sz="280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ici</a:t>
            </a:r>
            <a:endParaRPr lang="en-US" sz="2800" noProof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US" sz="280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Votre</a:t>
            </a:r>
            <a:r>
              <a:rPr lang="en-US" sz="280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texte</a:t>
            </a:r>
            <a:r>
              <a:rPr lang="en-US" sz="280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ici</a:t>
            </a:r>
            <a:endParaRPr lang="en-US" sz="2800" noProof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fr-FR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4B7A1FD-1EC3-5AF5-7B05-9751CAC7E981}"/>
              </a:ext>
            </a:extLst>
          </p:cNvPr>
          <p:cNvSpPr/>
          <p:nvPr/>
        </p:nvSpPr>
        <p:spPr>
          <a:xfrm flipH="1">
            <a:off x="10586161" y="9180146"/>
            <a:ext cx="72000" cy="20691723"/>
          </a:xfrm>
          <a:prstGeom prst="rect">
            <a:avLst/>
          </a:prstGeom>
          <a:solidFill>
            <a:srgbClr val="659EAC">
              <a:alpha val="99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51D3D49D-A0B4-399C-FE15-DB9776D15490}"/>
              </a:ext>
            </a:extLst>
          </p:cNvPr>
          <p:cNvSpPr/>
          <p:nvPr/>
        </p:nvSpPr>
        <p:spPr>
          <a:xfrm>
            <a:off x="-27649" y="28944947"/>
            <a:ext cx="21425789" cy="1317856"/>
          </a:xfrm>
          <a:prstGeom prst="rect">
            <a:avLst/>
          </a:prstGeom>
          <a:solidFill>
            <a:srgbClr val="18627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4876EDD-572E-9E40-6CE4-75AFF608CE38}"/>
              </a:ext>
            </a:extLst>
          </p:cNvPr>
          <p:cNvSpPr/>
          <p:nvPr/>
        </p:nvSpPr>
        <p:spPr>
          <a:xfrm>
            <a:off x="90920" y="8469303"/>
            <a:ext cx="21283072" cy="687350"/>
          </a:xfrm>
          <a:prstGeom prst="rect">
            <a:avLst/>
          </a:prstGeom>
          <a:solidFill>
            <a:srgbClr val="18627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D32509A8-EE81-5834-313D-3A90650AC3D4}"/>
              </a:ext>
            </a:extLst>
          </p:cNvPr>
          <p:cNvSpPr/>
          <p:nvPr/>
        </p:nvSpPr>
        <p:spPr>
          <a:xfrm>
            <a:off x="3469505" y="8258950"/>
            <a:ext cx="36471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noProof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Method(s)</a:t>
            </a:r>
            <a:r>
              <a:rPr lang="fr-FR" sz="54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63C8189B-AA34-E481-9309-F531BD62431F}"/>
              </a:ext>
            </a:extLst>
          </p:cNvPr>
          <p:cNvSpPr/>
          <p:nvPr/>
        </p:nvSpPr>
        <p:spPr>
          <a:xfrm>
            <a:off x="14813877" y="8303702"/>
            <a:ext cx="32338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noProof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Result(s)</a:t>
            </a:r>
            <a:r>
              <a:rPr lang="fr-FR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2D76B92-EB1A-B4EE-22B0-A21D10A88E2C}"/>
              </a:ext>
            </a:extLst>
          </p:cNvPr>
          <p:cNvSpPr/>
          <p:nvPr/>
        </p:nvSpPr>
        <p:spPr>
          <a:xfrm>
            <a:off x="10627990" y="21131719"/>
            <a:ext cx="10800000" cy="687350"/>
          </a:xfrm>
          <a:prstGeom prst="rect">
            <a:avLst/>
          </a:prstGeom>
          <a:solidFill>
            <a:srgbClr val="18627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20D8E587-BC34-038B-2214-5350DBE7073B}"/>
              </a:ext>
            </a:extLst>
          </p:cNvPr>
          <p:cNvSpPr/>
          <p:nvPr/>
        </p:nvSpPr>
        <p:spPr>
          <a:xfrm>
            <a:off x="14507030" y="21005188"/>
            <a:ext cx="38475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Conclusion</a:t>
            </a:r>
            <a:r>
              <a:rPr lang="fr-FR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CC09C1B2-DE87-3F1D-557F-AA05785E7309}"/>
              </a:ext>
            </a:extLst>
          </p:cNvPr>
          <p:cNvSpPr txBox="1"/>
          <p:nvPr/>
        </p:nvSpPr>
        <p:spPr>
          <a:xfrm>
            <a:off x="4897848" y="29022538"/>
            <a:ext cx="1314992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b="1" noProof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Author Information Logo and Affiliation</a:t>
            </a:r>
          </a:p>
        </p:txBody>
      </p:sp>
    </p:spTree>
    <p:extLst>
      <p:ext uri="{BB962C8B-B14F-4D97-AF65-F5344CB8AC3E}">
        <p14:creationId xmlns:p14="http://schemas.microsoft.com/office/powerpoint/2010/main" val="161697204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503</TotalTime>
  <Words>134</Words>
  <Application>Microsoft Office PowerPoint</Application>
  <PresentationFormat>Personnalisé</PresentationFormat>
  <Paragraphs>35</Paragraphs>
  <Slides>1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Cambria</vt:lpstr>
      <vt:lpstr>Times New Roman</vt:lpstr>
      <vt:lpstr>Trebuchet MS</vt:lpstr>
      <vt:lpstr>Thème Office</vt:lpstr>
      <vt:lpstr>Présentation PowerPoint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Mohamed Hentabli</cp:lastModifiedBy>
  <cp:revision>23</cp:revision>
  <dcterms:created xsi:type="dcterms:W3CDTF">2023-09-29T20:11:06Z</dcterms:created>
  <dcterms:modified xsi:type="dcterms:W3CDTF">2026-02-02T14:53:06Z</dcterms:modified>
</cp:coreProperties>
</file>